
<file path=[Content_Types].xml><?xml version="1.0" encoding="utf-8"?>
<Types xmlns="http://schemas.openxmlformats.org/package/2006/content-types">
  <Default Extension="png" ContentType="image/png"/>
  <Default Extension="jpeg" ContentType="image/jpeg"/>
  <Default Extension="webp" ContentType="image/webp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5" r:id="rId1"/>
  </p:sldMasterIdLst>
  <p:sldIdLst>
    <p:sldId id="256" r:id="rId2"/>
    <p:sldId id="282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83" r:id="rId19"/>
    <p:sldId id="285" r:id="rId20"/>
    <p:sldId id="273" r:id="rId21"/>
    <p:sldId id="274" r:id="rId22"/>
    <p:sldId id="275" r:id="rId23"/>
    <p:sldId id="353" r:id="rId24"/>
    <p:sldId id="354" r:id="rId25"/>
    <p:sldId id="355" r:id="rId26"/>
    <p:sldId id="352" r:id="rId27"/>
    <p:sldId id="277" r:id="rId28"/>
    <p:sldId id="278" r:id="rId29"/>
    <p:sldId id="279" r:id="rId30"/>
    <p:sldId id="280" r:id="rId31"/>
    <p:sldId id="288" r:id="rId32"/>
    <p:sldId id="289" r:id="rId33"/>
    <p:sldId id="287" r:id="rId34"/>
    <p:sldId id="291" r:id="rId35"/>
    <p:sldId id="297" r:id="rId36"/>
    <p:sldId id="294" r:id="rId37"/>
    <p:sldId id="295" r:id="rId38"/>
    <p:sldId id="292" r:id="rId39"/>
    <p:sldId id="293" r:id="rId40"/>
    <p:sldId id="300" r:id="rId41"/>
    <p:sldId id="298" r:id="rId42"/>
    <p:sldId id="299" r:id="rId43"/>
    <p:sldId id="301" r:id="rId44"/>
    <p:sldId id="302" r:id="rId45"/>
    <p:sldId id="303" r:id="rId46"/>
    <p:sldId id="304" r:id="rId47"/>
    <p:sldId id="305" r:id="rId48"/>
    <p:sldId id="311" r:id="rId49"/>
    <p:sldId id="306" r:id="rId50"/>
    <p:sldId id="307" r:id="rId51"/>
    <p:sldId id="308" r:id="rId52"/>
    <p:sldId id="310" r:id="rId53"/>
    <p:sldId id="314" r:id="rId54"/>
    <p:sldId id="313" r:id="rId55"/>
    <p:sldId id="309" r:id="rId56"/>
    <p:sldId id="315" r:id="rId57"/>
    <p:sldId id="316" r:id="rId58"/>
    <p:sldId id="317" r:id="rId59"/>
    <p:sldId id="318" r:id="rId60"/>
    <p:sldId id="319" r:id="rId61"/>
    <p:sldId id="320" r:id="rId62"/>
    <p:sldId id="321" r:id="rId63"/>
    <p:sldId id="322" r:id="rId64"/>
    <p:sldId id="323" r:id="rId65"/>
    <p:sldId id="324" r:id="rId66"/>
    <p:sldId id="276" r:id="rId67"/>
    <p:sldId id="325" r:id="rId68"/>
    <p:sldId id="334" r:id="rId69"/>
    <p:sldId id="327" r:id="rId70"/>
    <p:sldId id="350" r:id="rId71"/>
    <p:sldId id="351" r:id="rId72"/>
    <p:sldId id="326" r:id="rId73"/>
    <p:sldId id="328" r:id="rId74"/>
    <p:sldId id="329" r:id="rId75"/>
    <p:sldId id="330" r:id="rId76"/>
    <p:sldId id="331" r:id="rId77"/>
    <p:sldId id="332" r:id="rId78"/>
    <p:sldId id="333" r:id="rId79"/>
    <p:sldId id="343" r:id="rId80"/>
    <p:sldId id="337" r:id="rId81"/>
    <p:sldId id="344" r:id="rId82"/>
    <p:sldId id="345" r:id="rId83"/>
    <p:sldId id="346" r:id="rId84"/>
    <p:sldId id="348" r:id="rId85"/>
    <p:sldId id="338" r:id="rId86"/>
    <p:sldId id="336" r:id="rId87"/>
    <p:sldId id="339" r:id="rId88"/>
    <p:sldId id="340" r:id="rId89"/>
    <p:sldId id="341" r:id="rId90"/>
    <p:sldId id="284" r:id="rId91"/>
    <p:sldId id="342" r:id="rId92"/>
    <p:sldId id="347" r:id="rId93"/>
    <p:sldId id="349" r:id="rId9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320A19B-ACA4-45F4-B795-5C30D3ED1A29}">
          <p14:sldIdLst>
            <p14:sldId id="256"/>
            <p14:sldId id="282"/>
            <p14:sldId id="257"/>
            <p14:sldId id="258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83"/>
            <p14:sldId id="285"/>
            <p14:sldId id="273"/>
            <p14:sldId id="274"/>
            <p14:sldId id="275"/>
            <p14:sldId id="353"/>
            <p14:sldId id="354"/>
            <p14:sldId id="355"/>
            <p14:sldId id="352"/>
            <p14:sldId id="277"/>
            <p14:sldId id="278"/>
            <p14:sldId id="279"/>
            <p14:sldId id="280"/>
            <p14:sldId id="288"/>
            <p14:sldId id="289"/>
            <p14:sldId id="287"/>
            <p14:sldId id="291"/>
            <p14:sldId id="297"/>
            <p14:sldId id="294"/>
            <p14:sldId id="295"/>
            <p14:sldId id="292"/>
            <p14:sldId id="293"/>
            <p14:sldId id="300"/>
            <p14:sldId id="298"/>
            <p14:sldId id="299"/>
            <p14:sldId id="301"/>
            <p14:sldId id="302"/>
            <p14:sldId id="303"/>
            <p14:sldId id="304"/>
            <p14:sldId id="305"/>
            <p14:sldId id="311"/>
            <p14:sldId id="306"/>
            <p14:sldId id="307"/>
            <p14:sldId id="308"/>
            <p14:sldId id="310"/>
            <p14:sldId id="314"/>
            <p14:sldId id="313"/>
            <p14:sldId id="309"/>
            <p14:sldId id="315"/>
            <p14:sldId id="316"/>
            <p14:sldId id="317"/>
            <p14:sldId id="318"/>
            <p14:sldId id="319"/>
            <p14:sldId id="320"/>
            <p14:sldId id="321"/>
            <p14:sldId id="322"/>
            <p14:sldId id="323"/>
            <p14:sldId id="324"/>
            <p14:sldId id="276"/>
            <p14:sldId id="325"/>
            <p14:sldId id="334"/>
            <p14:sldId id="327"/>
            <p14:sldId id="350"/>
            <p14:sldId id="351"/>
          </p14:sldIdLst>
        </p14:section>
        <p14:section name="Untitled Section" id="{6D17BA10-38B9-424F-A0CE-36DE8E01B8F9}">
          <p14:sldIdLst>
            <p14:sldId id="326"/>
            <p14:sldId id="328"/>
            <p14:sldId id="329"/>
            <p14:sldId id="330"/>
            <p14:sldId id="331"/>
            <p14:sldId id="332"/>
            <p14:sldId id="333"/>
            <p14:sldId id="343"/>
            <p14:sldId id="337"/>
            <p14:sldId id="344"/>
            <p14:sldId id="345"/>
            <p14:sldId id="346"/>
            <p14:sldId id="348"/>
            <p14:sldId id="338"/>
            <p14:sldId id="336"/>
            <p14:sldId id="339"/>
            <p14:sldId id="340"/>
            <p14:sldId id="341"/>
            <p14:sldId id="284"/>
            <p14:sldId id="342"/>
            <p14:sldId id="347"/>
            <p14:sldId id="34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66"/>
    <a:srgbClr val="00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CD2EA-2342-4B2D-ADA3-2F002614E5B2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21790-D8BF-4C1D-8E2C-AEF17D534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800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CD2EA-2342-4B2D-ADA3-2F002614E5B2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21790-D8BF-4C1D-8E2C-AEF17D534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540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CD2EA-2342-4B2D-ADA3-2F002614E5B2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21790-D8BF-4C1D-8E2C-AEF17D534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9221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CD2EA-2342-4B2D-ADA3-2F002614E5B2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21790-D8BF-4C1D-8E2C-AEF17D53486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268306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CD2EA-2342-4B2D-ADA3-2F002614E5B2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21790-D8BF-4C1D-8E2C-AEF17D534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0974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CD2EA-2342-4B2D-ADA3-2F002614E5B2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21790-D8BF-4C1D-8E2C-AEF17D534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4978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CD2EA-2342-4B2D-ADA3-2F002614E5B2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21790-D8BF-4C1D-8E2C-AEF17D534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7477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CD2EA-2342-4B2D-ADA3-2F002614E5B2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21790-D8BF-4C1D-8E2C-AEF17D534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4139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CD2EA-2342-4B2D-ADA3-2F002614E5B2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21790-D8BF-4C1D-8E2C-AEF17D534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664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CD2EA-2342-4B2D-ADA3-2F002614E5B2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21790-D8BF-4C1D-8E2C-AEF17D534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28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CD2EA-2342-4B2D-ADA3-2F002614E5B2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21790-D8BF-4C1D-8E2C-AEF17D534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994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CD2EA-2342-4B2D-ADA3-2F002614E5B2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21790-D8BF-4C1D-8E2C-AEF17D534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080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CD2EA-2342-4B2D-ADA3-2F002614E5B2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21790-D8BF-4C1D-8E2C-AEF17D534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691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CD2EA-2342-4B2D-ADA3-2F002614E5B2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21790-D8BF-4C1D-8E2C-AEF17D534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357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CD2EA-2342-4B2D-ADA3-2F002614E5B2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21790-D8BF-4C1D-8E2C-AEF17D534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220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CD2EA-2342-4B2D-ADA3-2F002614E5B2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21790-D8BF-4C1D-8E2C-AEF17D534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117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CD2EA-2342-4B2D-ADA3-2F002614E5B2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21790-D8BF-4C1D-8E2C-AEF17D534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77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CD2EA-2342-4B2D-ADA3-2F002614E5B2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D21790-D8BF-4C1D-8E2C-AEF17D534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9640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  <p:sldLayoutId id="2147483772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ebp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101BB-1AE0-F921-75F5-666F0B316A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bg-BG" dirty="0">
                <a:latin typeface="Book Antiqua" panose="02040602050305030304" pitchFamily="18" charset="0"/>
              </a:rPr>
              <a:t>Визуалното представяне на музиката</a:t>
            </a:r>
            <a:endParaRPr lang="en-US" dirty="0">
              <a:latin typeface="Book Antiqua" panose="0204060205030503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E4DB2E-8D34-C87E-886F-1336F367A1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7213" y="3978613"/>
            <a:ext cx="9440034" cy="951695"/>
          </a:xfrm>
        </p:spPr>
        <p:txBody>
          <a:bodyPr>
            <a:normAutofit/>
          </a:bodyPr>
          <a:lstStyle/>
          <a:p>
            <a:r>
              <a:rPr lang="bg-BG" sz="3200" dirty="0"/>
              <a:t>Деница Серафим</a:t>
            </a: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43BC8A-290E-C2A1-C80D-78088693C7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559" b="65468" l="63898" r="976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420" t="50000" b="32458"/>
          <a:stretch/>
        </p:blipFill>
        <p:spPr>
          <a:xfrm>
            <a:off x="3076987" y="0"/>
            <a:ext cx="6038025" cy="1828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2340DA-2F6B-A352-AB44-ECF201C452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9449" y="5085951"/>
            <a:ext cx="6035563" cy="182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04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332F716-EFCE-D0CA-B7AC-DF1A50683E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248" y="370506"/>
            <a:ext cx="8915503" cy="5951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4924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57E37CE-7C0B-D15D-27BD-D4B35268C9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907" y="374193"/>
            <a:ext cx="8756186" cy="5840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6545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97F4AEF-095B-8247-2979-8291FD1589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30" y="649738"/>
            <a:ext cx="9814539" cy="5520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6419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CE8C9BF-BC43-B77A-A037-A7CACD25D2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bg-BG" sz="3600" dirty="0">
                <a:latin typeface="Book Antiqua" panose="02040602050305030304" pitchFamily="18" charset="0"/>
              </a:rPr>
              <a:t>Балет</a:t>
            </a:r>
            <a:endParaRPr lang="en-US" sz="36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50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3424222-72CE-50EA-F177-81E79AEE6E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09" y="676035"/>
            <a:ext cx="10269781" cy="5077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3031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72A5CB-870F-01B1-7031-95CABC7A11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826" y="587070"/>
            <a:ext cx="8064348" cy="5459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3561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1814BB7-6A19-6BC0-1B18-B4C1277D38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385" y="867650"/>
            <a:ext cx="9911230" cy="47697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7538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39142E4-D145-4E25-AF82-D96ABBA2F1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305" y="690029"/>
            <a:ext cx="10005389" cy="5144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8178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C91D399-9699-45D3-BCDA-92C9964DE2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119" y="688036"/>
            <a:ext cx="9555762" cy="5372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9562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69AB999-43B3-4404-80F3-F67CBCBF24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406" y="727202"/>
            <a:ext cx="8543187" cy="5285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9046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B11083E-941E-B5C8-0CCA-719043F15F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bg-BG" sz="3600">
                <a:latin typeface="Book Antiqua" panose="02040602050305030304" pitchFamily="18" charset="0"/>
              </a:rPr>
              <a:t>Опера</a:t>
            </a:r>
            <a:endParaRPr lang="en-US" sz="36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10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3F563E1-6515-D8C8-ABD2-8361B680CA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bg-BG" sz="3600" dirty="0">
                <a:latin typeface="Book Antiqua" panose="02040602050305030304" pitchFamily="18" charset="0"/>
              </a:rPr>
              <a:t>Концерт - спектакъл</a:t>
            </a:r>
            <a:endParaRPr lang="en-US" sz="36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20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A353F7F-8A74-23BA-4F83-3DF73CA17C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295" y="687344"/>
            <a:ext cx="9748108" cy="5483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4337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E7BE24C-7F1F-EA6A-F07F-A6E544B3B2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019" y="369023"/>
            <a:ext cx="8862338" cy="5906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0119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EF9F2EE-FBFD-4959-9439-BEE3D25C15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605" y="675384"/>
            <a:ext cx="8912637" cy="5219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524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F88A61E-2DE8-47A6-89DB-0379674AA6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817" y="482577"/>
            <a:ext cx="8502365" cy="56682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7611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0CDB5D4-4340-4BB4-A0D2-B246A08354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273" y="527912"/>
            <a:ext cx="8451454" cy="5636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8206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E4FEC8D-E75A-4097-A88E-73F9CD988E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673" y="615356"/>
            <a:ext cx="8194653" cy="5463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7998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3BACB608-BB0C-59FF-5DD4-9710192203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bg-BG" sz="3600" dirty="0">
                <a:latin typeface="Book Antiqua" panose="02040602050305030304" pitchFamily="18" charset="0"/>
              </a:rPr>
              <a:t>Кино</a:t>
            </a:r>
            <a:endParaRPr lang="en-US" sz="36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42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81259E6-352B-286F-BA50-CD8DB068B5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479" y="888855"/>
            <a:ext cx="8739041" cy="4915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3884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96E4663-5E02-2E78-A132-6D378AD3DF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822" y="768513"/>
            <a:ext cx="9130356" cy="5135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5798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766FACD-572C-7A26-9F3C-E03448606E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870" y="344737"/>
            <a:ext cx="8950572" cy="5963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9709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27FF462-79A9-4FFC-A800-DCB23CB4D3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533" y="557422"/>
            <a:ext cx="9440934" cy="53105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2549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DF7FF8A-00FC-456E-8A44-7ABDBB5F6B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315" y="709172"/>
            <a:ext cx="9358274" cy="5264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0346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813AE7-FD3B-418C-9D86-944EBCAE56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521" y="513417"/>
            <a:ext cx="8746750" cy="5831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6524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6439E4D-CC43-3B76-3F07-A609F304CA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5983" y="2408381"/>
            <a:ext cx="9440034" cy="1283963"/>
          </a:xfrm>
        </p:spPr>
        <p:txBody>
          <a:bodyPr>
            <a:normAutofit/>
          </a:bodyPr>
          <a:lstStyle/>
          <a:p>
            <a:r>
              <a:rPr lang="bg-BG" sz="3600">
                <a:latin typeface="Book Antiqua" panose="02040602050305030304" pitchFamily="18" charset="0"/>
              </a:rPr>
              <a:t>Музиката преди време</a:t>
            </a:r>
            <a:endParaRPr lang="en-US" sz="360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8275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8A0BBE5-F456-4F99-8DBF-1B53B92C47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195" y="987799"/>
            <a:ext cx="9115610" cy="45578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204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F19BD23-89B0-40F9-A41F-24864C0091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461" y="318632"/>
            <a:ext cx="4442978" cy="5949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6557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924781A-1AC0-47E9-8361-1C3094D5C7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207" y="609412"/>
            <a:ext cx="7391110" cy="5543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4960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5BF847C-CF05-4A0B-B0A7-290AD366D6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134" y="334698"/>
            <a:ext cx="4401732" cy="6096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510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89B4E07-E82D-4C70-957D-3B2B2CB56A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908" y="302377"/>
            <a:ext cx="7706184" cy="5854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8899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95759AB-9D7A-4625-8AA9-00EC50B8D6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04" y="440508"/>
            <a:ext cx="7864791" cy="5770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0314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58CB907-16AE-9A21-0E21-622D5C8DA6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096" y="462858"/>
            <a:ext cx="8729808" cy="5799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8122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A88FC8C-0B72-4788-A7A3-1A96F33342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956" y="668806"/>
            <a:ext cx="8508087" cy="5317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8344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EF960C1-3830-43ED-B638-49BCBD40A2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981" y="446538"/>
            <a:ext cx="7860038" cy="5796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1081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92074D6-0C56-440B-969A-E0B23AE586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464" y="511240"/>
            <a:ext cx="5947026" cy="5835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3013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8BFEF-ABEC-4F3E-8A70-65C6FBABA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599"/>
            <a:ext cx="10353762" cy="5141661"/>
          </a:xfrm>
        </p:spPr>
        <p:txBody>
          <a:bodyPr/>
          <a:lstStyle/>
          <a:p>
            <a:r>
              <a:rPr lang="bg-BG" sz="3600">
                <a:latin typeface="Book Antiqua" panose="02040602050305030304" pitchFamily="18" charset="0"/>
              </a:rPr>
              <a:t>Автентичната музика</a:t>
            </a:r>
            <a:endParaRPr lang="en-US" sz="360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48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FA29CF1-5CED-4E37-977E-66BB6FD9B8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118" y="525839"/>
            <a:ext cx="7741763" cy="5806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5180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9401693-95EC-45BD-93CC-43DD75841A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253" y="625276"/>
            <a:ext cx="9291494" cy="5413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8778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1BC268B-E564-4AF6-954A-776B0CA31B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788" y="655648"/>
            <a:ext cx="8144423" cy="54296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8116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276D100-2AF1-4652-B053-60A952DB19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143" y="649070"/>
            <a:ext cx="9465123" cy="5324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2977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E2E64ED-10AF-4B20-A66B-2786338376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602" y="599184"/>
            <a:ext cx="8486796" cy="5659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9068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750836B-EA8C-4F6E-991B-AAC249588B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953" y="484610"/>
            <a:ext cx="8286093" cy="5547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8800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D5E2508-65DC-9465-D784-0BAE2AAE7A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39" y="559865"/>
            <a:ext cx="9961359" cy="55905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3029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6A6999A-BDC9-42AF-8D0A-4F4318C244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653" y="1142452"/>
            <a:ext cx="8552652" cy="4239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7911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9DE6342-C219-471F-992E-D6B416C806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198" y="1260332"/>
            <a:ext cx="7027741" cy="4337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8065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DC1BDF8-9187-4401-BA9D-B2DCA5270E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501" y="1161363"/>
            <a:ext cx="10074014" cy="4252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5330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FD08F7-1937-4DE2-8902-E4E1028548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269" y="600451"/>
            <a:ext cx="8021462" cy="5487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5493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09B66C0-061E-4EE7-AC72-482CE37180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041" y="773736"/>
            <a:ext cx="7865917" cy="5310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6580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870C75C-5B17-492E-A809-D20C86D66A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046" y="815998"/>
            <a:ext cx="7843908" cy="52260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2485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01C95E3-4C0E-43F0-909C-3DDC39348E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157" y="654824"/>
            <a:ext cx="8076865" cy="5384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1517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E2B6E63-7988-4A2D-8B96-E1D395407D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926" y="718369"/>
            <a:ext cx="7850148" cy="5233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9193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48BE6-39AF-456F-B029-D527ACE9A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011" y="2550233"/>
            <a:ext cx="10353761" cy="1326321"/>
          </a:xfrm>
        </p:spPr>
        <p:txBody>
          <a:bodyPr/>
          <a:lstStyle/>
          <a:p>
            <a:r>
              <a:rPr lang="bg-BG" sz="3600">
                <a:latin typeface="Book Antiqua" panose="02040602050305030304" pitchFamily="18" charset="0"/>
              </a:rPr>
              <a:t>Костюм</a:t>
            </a:r>
            <a:endParaRPr lang="en-US" sz="360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978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A20CC05-33B6-426F-B525-F1F45835F6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671" y="609600"/>
            <a:ext cx="8250657" cy="5500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219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D627663-12AF-F7E4-1BF1-78D030CFF7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556" y="300107"/>
            <a:ext cx="9644888" cy="5924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9941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00E39DD-3EDA-449F-B07B-9EC9F5B926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693" y="617601"/>
            <a:ext cx="8086866" cy="5388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0610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3711F44-D89E-4905-980E-7D924F8191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515" y="615356"/>
            <a:ext cx="8014970" cy="5371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9586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572BDF9-6634-486A-A119-00128A3B88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539" y="1037799"/>
            <a:ext cx="9497080" cy="4417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9999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88547E-2BD0-4754-AECB-9FEA72DC43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741" y="568827"/>
            <a:ext cx="8580518" cy="5720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3520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B5EC40B-B0FB-4211-81CA-D6D47AA2D6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062" y="575885"/>
            <a:ext cx="8281876" cy="55157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0247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17BCAC1-5847-4C50-A49D-7B520E50EA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120" y="606231"/>
            <a:ext cx="8255760" cy="5503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8122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1C1EDBF-4E7F-753E-05DB-B642FF404C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768" y="655149"/>
            <a:ext cx="9193689" cy="5367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0276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77AE1C4-076E-4312-86F9-AC1D93F0E6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015" y="958255"/>
            <a:ext cx="8435970" cy="4745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1581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EB09B59-4E31-437B-8781-A700C44AD8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021" y="708276"/>
            <a:ext cx="8343958" cy="5277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3611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4B74F4F-4825-46A9-B755-2B5A442D45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838" y="549571"/>
            <a:ext cx="8211609" cy="5522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7535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86C0FFF-F7D9-6CB7-AB8C-72125B37E0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5983" y="1912725"/>
            <a:ext cx="9440034" cy="1828801"/>
          </a:xfrm>
        </p:spPr>
        <p:txBody>
          <a:bodyPr>
            <a:normAutofit/>
          </a:bodyPr>
          <a:lstStyle/>
          <a:p>
            <a:r>
              <a:rPr lang="bg-BG" sz="3600" dirty="0">
                <a:latin typeface="Book Antiqua" panose="02040602050305030304" pitchFamily="18" charset="0"/>
              </a:rPr>
              <a:t>Мюзикъл</a:t>
            </a:r>
            <a:br>
              <a:rPr lang="bg-BG" sz="3600" dirty="0">
                <a:latin typeface="Book Antiqua" panose="02040602050305030304" pitchFamily="18" charset="0"/>
              </a:rPr>
            </a:br>
            <a:r>
              <a:rPr lang="bg-BG" sz="3600" dirty="0">
                <a:latin typeface="Book Antiqua" panose="02040602050305030304" pitchFamily="18" charset="0"/>
              </a:rPr>
              <a:t>Оперета</a:t>
            </a:r>
            <a:endParaRPr lang="en-US" sz="36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17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7A47C1E-D8C8-4290-A0FC-01E8643387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86896" y="1742070"/>
            <a:ext cx="5997971" cy="3373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E651EE-3897-4B7B-AF9A-AAC96F9E314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91963" y="1742069"/>
            <a:ext cx="5997973" cy="3373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BC699A-BA8B-4E63-8DA9-8FC16E2705D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47469" y="1742067"/>
            <a:ext cx="5997967" cy="3373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2716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37C380A-41A0-4799-B7D3-2EA80C2C26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47072" y="1794062"/>
            <a:ext cx="5813112" cy="3269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15C0E1-6402-4719-B1E3-8FB4825758C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89441" y="1794060"/>
            <a:ext cx="5813113" cy="3269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83098EA-FBF4-409B-A53F-EF151FED90F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25957" y="1794060"/>
            <a:ext cx="5813115" cy="32698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297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5590F-5E3C-41B1-BF41-CCE1DEF2F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697" y="2765839"/>
            <a:ext cx="10353761" cy="1326321"/>
          </a:xfrm>
        </p:spPr>
        <p:txBody>
          <a:bodyPr/>
          <a:lstStyle/>
          <a:p>
            <a:r>
              <a:rPr lang="bg-BG" sz="3600">
                <a:latin typeface="Book Antiqua" panose="02040602050305030304" pitchFamily="18" charset="0"/>
              </a:rPr>
              <a:t>Грим</a:t>
            </a:r>
            <a:r>
              <a:rPr lang="bg-BG"/>
              <a:t/>
            </a:r>
            <a:br>
              <a:rPr lang="bg-BG"/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79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2B6630D-6008-416B-86D7-1498A615F3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242" y="792975"/>
            <a:ext cx="6863515" cy="5175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0243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A96DB69-14B9-4F3D-B6D6-C282B47DC1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152" y="686891"/>
            <a:ext cx="6771696" cy="5313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9905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348ECA-E838-4BE4-B6E3-08B6F56697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329" y="879314"/>
            <a:ext cx="6895341" cy="4884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0742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4239BCA-60DE-4358-AB58-1805740B65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212" y="668806"/>
            <a:ext cx="5771576" cy="5343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263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EF4F288-4187-43EE-8D72-972A66F064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465" y="1154788"/>
            <a:ext cx="7787070" cy="4088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4585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D8C991F-6516-4F6A-B77C-B904739861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420" y="425410"/>
            <a:ext cx="4201159" cy="5880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7320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6AB7C-E241-4924-886F-EFC48AF25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313" y="2675223"/>
            <a:ext cx="10353761" cy="1326321"/>
          </a:xfrm>
        </p:spPr>
        <p:txBody>
          <a:bodyPr/>
          <a:lstStyle/>
          <a:p>
            <a:r>
              <a:rPr lang="bg-BG" sz="3600">
                <a:latin typeface="Book Antiqua" panose="02040602050305030304" pitchFamily="18" charset="0"/>
              </a:rPr>
              <a:t>Цветът на музиката</a:t>
            </a:r>
            <a:endParaRPr lang="en-US" sz="360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88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4724961-6027-6925-DAA0-42A765D356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385" y="406620"/>
            <a:ext cx="8697230" cy="5798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5669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A166747-48D0-4D69-9D56-10CDB19F6E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307" y="741169"/>
            <a:ext cx="5193386" cy="5193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281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F308A0E-6318-45EC-9D0F-CADF980D3A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717" y="438138"/>
            <a:ext cx="3908566" cy="5861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0096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9E24A70-8DFA-4886-9883-834EE6ABD0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346" y="510103"/>
            <a:ext cx="3809307" cy="5713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0578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5F4A035-B8D7-4419-9216-E7FE99FFEA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709" y="925364"/>
            <a:ext cx="8498582" cy="4784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2501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D4F4A0E-33EF-4EC0-BA6F-17892C0262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721" y="589865"/>
            <a:ext cx="8326491" cy="5487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3193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05D072C-704A-47EC-A9E4-095CEEAFFA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692" y="899049"/>
            <a:ext cx="7324761" cy="4949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2815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5C6DB-FE17-4C84-A60F-64BDDC40F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2616017"/>
            <a:ext cx="10353761" cy="1326321"/>
          </a:xfrm>
        </p:spPr>
        <p:txBody>
          <a:bodyPr/>
          <a:lstStyle/>
          <a:p>
            <a:r>
              <a:rPr lang="bg-BG" sz="3600">
                <a:latin typeface="Book Antiqua" panose="02040602050305030304" pitchFamily="18" charset="0"/>
              </a:rPr>
              <a:t>синтезът</a:t>
            </a:r>
            <a:endParaRPr lang="en-US" sz="360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28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7CD908-810D-4342-A1BC-1C54392376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430" y="734589"/>
            <a:ext cx="5557139" cy="5557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8648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495533DE-E555-4520-96EC-9CC1FC64E7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408" y="710606"/>
            <a:ext cx="8155183" cy="5436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3125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BB096F1-7AA4-4CE2-8EE6-240B447544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801" y="603021"/>
            <a:ext cx="9348174" cy="5258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6481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59CD317-E617-16DE-497D-CC9F78A9F3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811" y="595446"/>
            <a:ext cx="9078377" cy="5667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5112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3053EB5-2BC8-403E-BA47-DF2F3412F1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230" y="638502"/>
            <a:ext cx="8641540" cy="55809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1713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45C36A0-045D-4537-83AD-D91E3D538A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409" y="820712"/>
            <a:ext cx="9109182" cy="4902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3592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28C8A0E-CD53-4E40-AEC2-E4F7044C15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00" y="880738"/>
            <a:ext cx="10035199" cy="4878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4855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0A5E2C2B-E676-4732-9E1A-EE84FFAE87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5269" y="2348495"/>
            <a:ext cx="9001462" cy="1179182"/>
          </a:xfrm>
        </p:spPr>
        <p:txBody>
          <a:bodyPr>
            <a:normAutofit/>
          </a:bodyPr>
          <a:lstStyle/>
          <a:p>
            <a:r>
              <a:rPr lang="bg-BG" sz="3600">
                <a:latin typeface="Book Antiqua" panose="02040602050305030304" pitchFamily="18" charset="0"/>
              </a:rPr>
              <a:t>Благодаря за вниманието!</a:t>
            </a:r>
            <a:endParaRPr lang="en-US" sz="360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71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TM04033921[[fn=Damask]]</Template>
  <TotalTime>4390</TotalTime>
  <Words>28</Words>
  <Application>Microsoft Office PowerPoint</Application>
  <PresentationFormat>Widescreen</PresentationFormat>
  <Paragraphs>14</Paragraphs>
  <Slides>93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93</vt:i4>
      </vt:variant>
    </vt:vector>
  </HeadingPairs>
  <TitlesOfParts>
    <vt:vector size="98" baseType="lpstr">
      <vt:lpstr>Arial</vt:lpstr>
      <vt:lpstr>Book Antiqua</vt:lpstr>
      <vt:lpstr>Bookman Old Style</vt:lpstr>
      <vt:lpstr>Rockwell</vt:lpstr>
      <vt:lpstr>Damask</vt:lpstr>
      <vt:lpstr>Визуалното представяне на музиката</vt:lpstr>
      <vt:lpstr>Опера</vt:lpstr>
      <vt:lpstr>PowerPoint Presentation</vt:lpstr>
      <vt:lpstr>PowerPoint Presentation</vt:lpstr>
      <vt:lpstr>PowerPoint Presentation</vt:lpstr>
      <vt:lpstr>PowerPoint Presentation</vt:lpstr>
      <vt:lpstr>Мюзикъл Оперета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Балет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Концерт - спектакъл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Кино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Музиката преди време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Автентичната музика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Костюм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Грим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Цветът на музиката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синтезът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Благодаря за вниманието!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</dc:title>
  <dc:creator>Irina Koleva</dc:creator>
  <cp:lastModifiedBy>User</cp:lastModifiedBy>
  <cp:revision>17</cp:revision>
  <dcterms:created xsi:type="dcterms:W3CDTF">2023-03-19T18:57:44Z</dcterms:created>
  <dcterms:modified xsi:type="dcterms:W3CDTF">2023-03-23T09:54:43Z</dcterms:modified>
</cp:coreProperties>
</file>